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15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655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9350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480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3080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0230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2408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3859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598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5198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4349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9632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4D1CE-3BEE-E24A-9D84-CED0C5E432C8}" type="datetimeFigureOut">
              <a:rPr lang="en-US" smtClean="0"/>
              <a:t>02/07/15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34BB2-AEA6-A24C-ADE5-05877AAB504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098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6112" y="0"/>
            <a:ext cx="10261346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27915"/>
            <a:ext cx="7772400" cy="1470025"/>
          </a:xfrm>
        </p:spPr>
        <p:txBody>
          <a:bodyPr/>
          <a:lstStyle/>
          <a:p>
            <a:r>
              <a:rPr lang="pt-BR" dirty="0" smtClean="0"/>
              <a:t>Space Rush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4506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704" y="1567543"/>
            <a:ext cx="3975103" cy="4364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767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3886" b="13886"/>
          <a:stretch>
            <a:fillRect/>
          </a:stretch>
        </p:blipFill>
        <p:spPr>
          <a:xfrm>
            <a:off x="457200" y="1142523"/>
            <a:ext cx="8229600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227" y="4626691"/>
            <a:ext cx="2083590" cy="208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167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4542" r="4542"/>
          <a:stretch>
            <a:fillRect/>
          </a:stretch>
        </p:blipFill>
        <p:spPr>
          <a:xfrm>
            <a:off x="-3325965" y="0"/>
            <a:ext cx="12469965" cy="6858000"/>
          </a:xfrm>
        </p:spPr>
      </p:pic>
    </p:spTree>
    <p:extLst>
      <p:ext uri="{BB962C8B-B14F-4D97-AF65-F5344CB8AC3E}">
        <p14:creationId xmlns:p14="http://schemas.microsoft.com/office/powerpoint/2010/main" val="3294767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Objetivo e Implementação</a:t>
            </a:r>
            <a:endParaRPr lang="pt-BR" dirty="0"/>
          </a:p>
        </p:txBody>
      </p:sp>
      <p:pic>
        <p:nvPicPr>
          <p:cNvPr id="7" name="Picture 6" descr="S1_LOD1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464" y="1189960"/>
            <a:ext cx="3494076" cy="3494076"/>
          </a:xfrm>
          <a:prstGeom prst="rect">
            <a:avLst/>
          </a:prstGeom>
        </p:spPr>
      </p:pic>
      <p:pic>
        <p:nvPicPr>
          <p:cNvPr id="5" name="Picture 4" descr="S3Diffu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3591"/>
            <a:ext cx="2608757" cy="2608757"/>
          </a:xfrm>
          <a:prstGeom prst="rect">
            <a:avLst/>
          </a:prstGeom>
        </p:spPr>
      </p:pic>
      <p:pic>
        <p:nvPicPr>
          <p:cNvPr id="6" name="Picture 5" descr="shipA.ps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223" y="2779806"/>
            <a:ext cx="3113362" cy="3113362"/>
          </a:xfrm>
          <a:prstGeom prst="rect">
            <a:avLst/>
          </a:prstGeom>
        </p:spPr>
      </p:pic>
      <p:pic>
        <p:nvPicPr>
          <p:cNvPr id="8" name="Picture 7" descr="Captura de Tela 2015-07-02 às 17.23.4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50" y="2043650"/>
            <a:ext cx="3748490" cy="416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03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6086"/>
            <a:ext cx="8229600" cy="1143000"/>
          </a:xfrm>
        </p:spPr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74087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19388"/>
            <a:ext cx="8229600" cy="1143000"/>
          </a:xfrm>
        </p:spPr>
        <p:txBody>
          <a:bodyPr/>
          <a:lstStyle/>
          <a:p>
            <a:r>
              <a:rPr lang="pt-BR" dirty="0" smtClean="0"/>
              <a:t>Conclus</a:t>
            </a:r>
            <a:r>
              <a:rPr lang="pt-BR" dirty="0" smtClean="0"/>
              <a:t>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2168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8</Words>
  <Application>Microsoft Macintosh PowerPoint</Application>
  <PresentationFormat>On-screen Show (4:3)</PresentationFormat>
  <Paragraphs>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Space Rush</vt:lpstr>
      <vt:lpstr>Introdução</vt:lpstr>
      <vt:lpstr>PowerPoint Presentation</vt:lpstr>
      <vt:lpstr>PowerPoint Presentation</vt:lpstr>
      <vt:lpstr>Objetivo e Implementação</vt:lpstr>
      <vt:lpstr>Resultados</vt:lpstr>
      <vt:lpstr>Conclusão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Rush</dc:title>
  <dc:creator>Eduardo Almeida</dc:creator>
  <cp:lastModifiedBy>Eduardo Almeida</cp:lastModifiedBy>
  <cp:revision>4</cp:revision>
  <dcterms:created xsi:type="dcterms:W3CDTF">2015-07-02T19:31:25Z</dcterms:created>
  <dcterms:modified xsi:type="dcterms:W3CDTF">2015-07-02T20:27:28Z</dcterms:modified>
</cp:coreProperties>
</file>

<file path=docProps/thumbnail.jpeg>
</file>